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sldIdLst>
    <p:sldId id="256" r:id="rId3"/>
    <p:sldId id="263" r:id="rId4"/>
    <p:sldId id="294" r:id="rId5"/>
    <p:sldId id="300" r:id="rId6"/>
    <p:sldId id="292" r:id="rId7"/>
    <p:sldId id="30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50" autoAdjust="0"/>
    <p:restoredTop sz="94660"/>
  </p:normalViewPr>
  <p:slideViewPr>
    <p:cSldViewPr snapToGrid="0">
      <p:cViewPr varScale="1">
        <p:scale>
          <a:sx n="66" d="100"/>
          <a:sy n="66" d="100"/>
        </p:scale>
        <p:origin x="396" y="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778F1-BB47-4EDB-8036-ADA8157D5A9A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5A0F9-F9CE-41FA-AF75-F2BA02597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6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68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203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2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399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66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3529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966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070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60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4951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4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D55A7-9CE0-014F-8A0C-6F5CEE5720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C0E41-1D68-5D4F-9655-4571D3878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5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60E93-EBC4-4543-A009-278BD4C67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0148" y="717631"/>
            <a:ext cx="8825696" cy="2390172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002060"/>
                </a:solidFill>
              </a:rPr>
              <a:t>From Victimization to Empowerment: </a:t>
            </a:r>
            <a:br>
              <a:rPr lang="en-US" sz="4000" b="1" dirty="0">
                <a:solidFill>
                  <a:srgbClr val="002060"/>
                </a:solidFill>
              </a:rPr>
            </a:br>
            <a:r>
              <a:rPr lang="en-US" sz="4000" b="1" dirty="0">
                <a:solidFill>
                  <a:srgbClr val="002060"/>
                </a:solidFill>
              </a:rPr>
              <a:t>Using Communal Narration to Address Military Sexual Trauma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1D634-DE82-41F4-B57C-53A731ACB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429001"/>
            <a:ext cx="7766936" cy="2711368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Alisha Ali, PhD</a:t>
            </a:r>
          </a:p>
          <a:p>
            <a:pPr algn="ctr">
              <a:spcBef>
                <a:spcPts val="0"/>
              </a:spcBef>
            </a:pP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New York University</a:t>
            </a:r>
          </a:p>
          <a:p>
            <a:pPr algn="ctr">
              <a:spcBef>
                <a:spcPts val="0"/>
              </a:spcBef>
            </a:pPr>
            <a:endParaRPr lang="en-US" sz="28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Stephan </a:t>
            </a:r>
            <a:r>
              <a:rPr lang="en-US" sz="2800" b="1" i="1" dirty="0" err="1">
                <a:solidFill>
                  <a:schemeClr val="accent1">
                    <a:lumMod val="50000"/>
                  </a:schemeClr>
                </a:solidFill>
              </a:rPr>
              <a:t>Wolfert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, MFA, Army Veteran</a:t>
            </a:r>
          </a:p>
          <a:p>
            <a:pPr algn="ctr">
              <a:spcBef>
                <a:spcPts val="0"/>
              </a:spcBef>
            </a:pP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DE-CRUIT Veterans Program</a:t>
            </a:r>
          </a:p>
          <a:p>
            <a:pPr algn="ctr">
              <a:spcBef>
                <a:spcPts val="0"/>
              </a:spcBef>
            </a:pPr>
            <a:endParaRPr lang="en-US" sz="28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Bruce D. Homer, PhD</a:t>
            </a:r>
          </a:p>
          <a:p>
            <a:pPr algn="ctr">
              <a:spcBef>
                <a:spcPts val="0"/>
              </a:spcBef>
            </a:pP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City University of New York</a:t>
            </a:r>
          </a:p>
        </p:txBody>
      </p:sp>
    </p:spTree>
    <p:extLst>
      <p:ext uri="{BB962C8B-B14F-4D97-AF65-F5344CB8AC3E}">
        <p14:creationId xmlns:p14="http://schemas.microsoft.com/office/powerpoint/2010/main" val="393331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CA0CE-0962-4D90-B5B5-BE7C3BB36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58" y="597725"/>
            <a:ext cx="9702142" cy="796724"/>
          </a:xfrm>
        </p:spPr>
        <p:txBody>
          <a:bodyPr>
            <a:noAutofit/>
          </a:bodyPr>
          <a:lstStyle/>
          <a:p>
            <a:r>
              <a:rPr lang="en-US" sz="3300" b="1" dirty="0">
                <a:solidFill>
                  <a:srgbClr val="002060"/>
                </a:solidFill>
              </a:rPr>
              <a:t>Trauma and Mental Health in Military Veterans</a:t>
            </a:r>
            <a:endParaRPr lang="en-US" sz="3300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A7FDB-51F4-4AF0-B079-2D6BEEDF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511" y="1398432"/>
            <a:ext cx="9583389" cy="527805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mental health needs of military veterans are currently underserved:</a:t>
            </a:r>
          </a:p>
          <a:p>
            <a:pPr lvl="1"/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Veterans are at increased risk of addiction, homelessness, poverty, and other experiences related to mental health problems</a:t>
            </a:r>
          </a:p>
          <a:p>
            <a:pPr lvl="1"/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number of veteran suicides is greater than 22 per day</a:t>
            </a:r>
          </a:p>
          <a:p>
            <a:pPr lvl="1"/>
            <a:r>
              <a:rPr lang="en-US" sz="2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 is estimated that up to 70% of women veterans have experienced military sexual assault (often “rape by rank”)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 need mental health care that supports veterans’ reintegration back into civilian life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003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CA0CE-0962-4D90-B5B5-BE7C3BB36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33" y="201913"/>
            <a:ext cx="9444942" cy="1320800"/>
          </a:xfrm>
        </p:spPr>
        <p:txBody>
          <a:bodyPr>
            <a:normAutofit/>
          </a:bodyPr>
          <a:lstStyle/>
          <a:p>
            <a:r>
              <a:rPr lang="en-US" sz="4200" b="1" i="1" dirty="0">
                <a:solidFill>
                  <a:srgbClr val="002060"/>
                </a:solidFill>
              </a:rPr>
              <a:t>The DE-CRUIT Veterans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A7FDB-51F4-4AF0-B079-2D6BEEDF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033" y="1238491"/>
            <a:ext cx="8596668" cy="517967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This program uses the concept of </a:t>
            </a: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unit cohesion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 reflect military culture and build community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program uses cognitive processing and narration through theatre – specifically Shakespeare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Based on the first-hand experience of army veteran Stephan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Wolfert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Veteran-informed practice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developed and delivered </a:t>
            </a: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by veterans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</a:t>
            </a: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veterans</a:t>
            </a:r>
            <a:endParaRPr lang="en-US" sz="26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72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12DE658-9FE8-0543-B5B0-4AF51B31BA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029" y="0"/>
            <a:ext cx="6899107" cy="689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5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CA0CE-0962-4D90-B5B5-BE7C3BB36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435" y="609600"/>
            <a:ext cx="10046826" cy="1320800"/>
          </a:xfrm>
        </p:spPr>
        <p:txBody>
          <a:bodyPr>
            <a:normAutofit/>
          </a:bodyPr>
          <a:lstStyle/>
          <a:p>
            <a:r>
              <a:rPr lang="en-US" sz="3100" b="1" i="1" dirty="0">
                <a:solidFill>
                  <a:srgbClr val="002060"/>
                </a:solidFill>
              </a:rPr>
              <a:t>Women Veterans’ Trauma Monologues: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A7FDB-51F4-4AF0-B079-2D6BEEDF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34" y="1672542"/>
            <a:ext cx="8695268" cy="465302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 the women veterans who have taken part in our study, their primary trauma was</a:t>
            </a:r>
            <a:r>
              <a:rPr lang="en-US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not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typical expected forms of military trauma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Pattern of recurring trauma:</a:t>
            </a:r>
          </a:p>
          <a:p>
            <a:pPr lvl="1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childhood abuse </a:t>
            </a:r>
          </a:p>
          <a:p>
            <a:pPr lvl="1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enlisting to escape abuse </a:t>
            </a:r>
          </a:p>
          <a:p>
            <a:pPr lvl="1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military sexual trauma 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09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CA0CE-0962-4D90-B5B5-BE7C3BB36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80125" cy="13208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Supporting Women Veterans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A7FDB-51F4-4AF0-B079-2D6BEEDF3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2546"/>
            <a:ext cx="8596668" cy="466302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Communalization is a key therapeutic element:</a:t>
            </a:r>
          </a:p>
          <a:p>
            <a:pPr lvl="1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audience witnesses their suffering</a:t>
            </a:r>
          </a:p>
          <a:p>
            <a:pPr lvl="1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fellow veterans share in their pain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Next steps:</a:t>
            </a:r>
          </a:p>
          <a:p>
            <a:pPr lvl="1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longer follow-up data collection</a:t>
            </a:r>
          </a:p>
          <a:p>
            <a:pPr lvl="1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women-only DE-CRUIT sessions</a:t>
            </a:r>
          </a:p>
          <a:p>
            <a:pPr lvl="1"/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expanding the DE-CRUIT program nationally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293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978</TotalTime>
  <Words>252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Trebuchet MS</vt:lpstr>
      <vt:lpstr>Wingdings 3</vt:lpstr>
      <vt:lpstr>Facet</vt:lpstr>
      <vt:lpstr>Office Theme</vt:lpstr>
      <vt:lpstr>From Victimization to Empowerment:  Using Communal Narration to Address Military Sexual Trauma</vt:lpstr>
      <vt:lpstr>Trauma and Mental Health in Military Veterans</vt:lpstr>
      <vt:lpstr>The DE-CRUIT Veterans Program</vt:lpstr>
      <vt:lpstr>PowerPoint Presentation</vt:lpstr>
      <vt:lpstr>Women Veterans’ Trauma Monologues: Themes</vt:lpstr>
      <vt:lpstr>Supporting Women Veterans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Rights and Systems of Power</dc:title>
  <dc:creator>Alisha Ali</dc:creator>
  <cp:lastModifiedBy>Alisha Ali</cp:lastModifiedBy>
  <cp:revision>96</cp:revision>
  <dcterms:created xsi:type="dcterms:W3CDTF">2017-10-02T18:52:20Z</dcterms:created>
  <dcterms:modified xsi:type="dcterms:W3CDTF">2018-03-29T23:12:07Z</dcterms:modified>
</cp:coreProperties>
</file>